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C47D4-3465-4C73-8CB6-A104DA7433C9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D65E1-D4CF-4F46-BE59-D9A2DCF78E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71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D65E1-D4CF-4F46-BE59-D9A2DCF78E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13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D65E1-D4CF-4F46-BE59-D9A2DCF78E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434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76F05-977F-4A4E-87EA-E67F116D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C7FFC2-92BE-414E-9F6A-DDEA970A8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A0F1AE-C62E-4105-B080-BD941B7E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35B53-8751-43C7-843A-11500A9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BAF37-A9F0-4E4E-B7E6-14CCAAAC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2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117D2-7603-4D93-882F-DD81D7C6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ADC8E3-B7EC-4E5A-B5E5-D71C56B52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DB4171-E315-414D-8555-8522A942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745CEF-69A8-498A-AB8F-9091BB33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6D32D-F94F-48A6-B0A6-E18204D9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25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7447B-0D54-4B7A-AE1E-68E2A4EAA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1941F8-4C1B-482C-9B2A-16A9E8601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D242C4-4FE9-4D98-99A1-11DB3326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D4D04-5F7E-43E7-99C3-E1F5E305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607B73-EC77-47A6-9492-4495983C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6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16E3D-75BD-4FB7-BB8C-F3D85CE6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810242-C316-4955-A0A4-5BD2BF817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4FD76B-A01A-45A8-ACA7-64F3B7D0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851F66-B336-4982-9884-0E375A18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3390D4-30BB-49FB-8771-34F1B32F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59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817AE-751B-4A16-B627-AA2AE55F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0C2BC5-1480-4F29-BD33-CEDC0BBA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8397A7-5621-4631-AC2C-ADB7DAD6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AFD34-E205-493C-AD83-832F2506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15A5FA-FF90-4425-B2F5-B6570238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01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60614-F6AF-47FF-8E39-363D5977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52FC8E-C582-428B-9C40-C879FE532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9A400F-F52D-4C3D-8E58-645B6F8EB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8B2143-3D53-45B5-BB4D-2839E77C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5A7567-C028-42DA-BC8C-FC432938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E5DDB4-3166-4E2F-9160-07FB0D64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92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347E2-BE36-43D2-96B5-11498121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EB517A-830E-4DE2-BF4A-C33686068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13B5DB-9746-426D-AC78-873C1434D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3DAC05-E417-4B66-8EF1-066354A72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F42446-A3CD-4C1D-AC23-BA06F1865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A0DE3F-3E52-42DB-9F2B-4539947B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168EF7-6B68-437F-8371-C85ACAD2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46819F-2A2C-4277-AE8B-828E9541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3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2F26A-4E90-4E20-971B-16C6DE76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07ED02-7D5B-4F6D-837F-615CE171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58EC81-3C8B-4008-BB21-0A895645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3E7817-5BE0-47BC-9D21-FB47120A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20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06DE3-68B5-4243-B730-BA4C919F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E166FF-E02B-413F-88DE-D2D3F482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9E49E6-0DD2-4977-9146-E1E70507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92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BE9E2-238A-4921-87EC-55FCB1DA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BEC9B-F1F9-48AE-8617-12691865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70E887-5AAA-4E95-974D-6E37742D6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7C828A-BB23-4F68-AB2A-182DBC66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E3E9D9-B9DC-4968-9BF9-47292465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3DE659-BCC4-4273-9BDC-82F76A9B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71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8464-1E5F-46F5-8754-9622FA6A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578F2A-09D5-4572-A2DE-DAEE2899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DCA0EA-6322-44A5-8F5B-1911CD44B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BEEB58-AE40-405A-A262-C17786D9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1AA4D7-9F8F-4E4F-88B0-C88C61C1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8E848-5954-40F9-89E3-E3564AD2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7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783A18-5F4E-4F4B-B617-C71BA958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C17906-F7FC-4C96-B5ED-1BCF40395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2FA3C-8F17-4183-95A7-B5E594DC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98846-EB3A-48AD-ADFB-ABD65D0C291A}" type="datetimeFigureOut">
              <a:rPr lang="es-ES" smtClean="0"/>
              <a:t>09/05/2022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769CE2-F2C6-4444-9C4A-C859D936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E7387-B640-4C08-BEE7-63B95C91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49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D8333B-0E6B-4EDB-A170-7C9AEC618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ABEFF7-DC79-41E2-8CE2-5CE753874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7516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5E18B8-BB7C-41BB-917E-1215CF90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E23076-EAD2-4D8D-AA90-314EB048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25692"/>
            <a:ext cx="12192000" cy="15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8E2410-7118-45C4-9BBF-F62E9CB2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F603C1-8E91-46B2-AA33-5271A8E4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05888D-B8D1-497B-966A-41153CB4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0022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6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5B115E-3F32-4D1C-8BC3-22F53EE5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513974-4E3A-4F2C-A0E3-19B87F69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EEF066-3D37-442E-AA02-3E15AC3E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5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2DF3CE-97A2-452A-92DF-262205FE3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0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DD915E-96B7-4443-A27B-BECBA0F3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D1225C-2938-407C-95D5-344F1B3C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DA7EEF-1AAB-47AE-86E8-5B029048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BD57AA-46FD-4F51-9415-2262CB58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1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570E2-D6C3-4CBC-B599-FB527D89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AAE782-E625-4086-AF72-76B9FAA2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EF083D-F261-4CDA-9795-BA54DFB1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9BA439-A5C8-4137-AE48-C62441D6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2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5EBE27-0B31-42B6-97BA-39DE55D1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9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D1B732-A5FB-4EB5-B0DD-9F91E40E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1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4DEF6E-BA3A-4DB2-BF02-D4F31D2B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3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0170CF-226C-4598-A174-030961FED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0170CF-226C-4598-A174-030961FED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4655" y="720436"/>
            <a:ext cx="12062690" cy="6040582"/>
          </a:xfrm>
          <a:prstGeom prst="rect">
            <a:avLst/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Elipse 1"/>
          <p:cNvSpPr/>
          <p:nvPr/>
        </p:nvSpPr>
        <p:spPr>
          <a:xfrm>
            <a:off x="1607127" y="1517069"/>
            <a:ext cx="3823855" cy="382385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>
            <a:off x="6336145" y="1517069"/>
            <a:ext cx="4886037" cy="382385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7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9F75C0D-B22C-43FD-BC69-153C8C8A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A24F5F-008C-43C9-BCB5-F132BD7B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7951F-D725-4451-815A-BB290FBE6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0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58795-86F1-479A-9494-C210D8B5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17DDEB-A801-4DDC-B38C-04DDE167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4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Office PowerPoint</Application>
  <PresentationFormat>Panorámica</PresentationFormat>
  <Paragraphs>2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Carles Diaz</dc:creator>
  <cp:lastModifiedBy>VICTOR GIMENEZ GIL</cp:lastModifiedBy>
  <cp:revision>4</cp:revision>
  <dcterms:created xsi:type="dcterms:W3CDTF">2022-03-25T15:19:17Z</dcterms:created>
  <dcterms:modified xsi:type="dcterms:W3CDTF">2022-05-09T18:19:29Z</dcterms:modified>
</cp:coreProperties>
</file>